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DEF7-DF8C-4918-9FCA-BD340A4C325A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001E2-50E5-4A50-B524-64C55555C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8176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DEF7-DF8C-4918-9FCA-BD340A4C325A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001E2-50E5-4A50-B524-64C55555C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8529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DEF7-DF8C-4918-9FCA-BD340A4C325A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001E2-50E5-4A50-B524-64C55555C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8003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DEF7-DF8C-4918-9FCA-BD340A4C325A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001E2-50E5-4A50-B524-64C55555C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9946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DEF7-DF8C-4918-9FCA-BD340A4C325A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001E2-50E5-4A50-B524-64C55555C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8714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DEF7-DF8C-4918-9FCA-BD340A4C325A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001E2-50E5-4A50-B524-64C55555C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0307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DEF7-DF8C-4918-9FCA-BD340A4C325A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001E2-50E5-4A50-B524-64C55555C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246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DEF7-DF8C-4918-9FCA-BD340A4C325A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001E2-50E5-4A50-B524-64C55555C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695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DEF7-DF8C-4918-9FCA-BD340A4C325A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001E2-50E5-4A50-B524-64C55555C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3066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DEF7-DF8C-4918-9FCA-BD340A4C325A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001E2-50E5-4A50-B524-64C55555C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361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DEF7-DF8C-4918-9FCA-BD340A4C325A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001E2-50E5-4A50-B524-64C55555C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49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BDEF7-DF8C-4918-9FCA-BD340A4C325A}" type="datetimeFigureOut">
              <a:rPr lang="nl-NL" smtClean="0"/>
              <a:t>20-2-2013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001E2-50E5-4A50-B524-64C55555C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057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Elementen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7266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Opname via water </a:t>
            </a:r>
          </a:p>
          <a:p>
            <a:r>
              <a:rPr lang="nl-NL" dirty="0" smtClean="0"/>
              <a:t>bij de haarwortels van de </a:t>
            </a:r>
            <a:r>
              <a:rPr lang="nl-NL" dirty="0" smtClean="0"/>
              <a:t>plant</a:t>
            </a:r>
            <a:r>
              <a:rPr lang="nl-NL" dirty="0"/>
              <a:t>.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Bouwstoffen voor de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39803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Symbolen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Veel nodig:  Hoofdelementen:</a:t>
            </a:r>
          </a:p>
          <a:p>
            <a:pPr marL="0" indent="0">
              <a:buNone/>
            </a:pPr>
            <a:r>
              <a:rPr lang="nl-NL" dirty="0" smtClean="0"/>
              <a:t>Stikstof (N), Fosfor (P) Kalium (K),</a:t>
            </a:r>
          </a:p>
          <a:p>
            <a:pPr marL="0" indent="0">
              <a:buNone/>
            </a:pPr>
            <a:r>
              <a:rPr lang="nl-NL" dirty="0" smtClean="0"/>
              <a:t>Kalk (Ca), Magnesium (Mg), Zwavel (S)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Weinig nodig: sporenelementen:</a:t>
            </a:r>
          </a:p>
          <a:p>
            <a:pPr marL="0" indent="0">
              <a:buNone/>
            </a:pPr>
            <a:r>
              <a:rPr lang="nl-NL" dirty="0" smtClean="0"/>
              <a:t>IJzer(Fe), Koper (Cu), Zink (Zn), Mangaan (Mg),</a:t>
            </a:r>
          </a:p>
          <a:p>
            <a:pPr marL="0" indent="0">
              <a:buNone/>
            </a:pPr>
            <a:r>
              <a:rPr lang="nl-NL" dirty="0" smtClean="0"/>
              <a:t>Borium (B), Chloor (Cl), Molybdeen (Mo)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65126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Werking stikstof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Groei van blad en scheuten</a:t>
            </a:r>
          </a:p>
          <a:p>
            <a:endParaRPr lang="nl-NL" dirty="0" smtClean="0"/>
          </a:p>
          <a:p>
            <a:r>
              <a:rPr lang="nl-NL" dirty="0" smtClean="0"/>
              <a:t>Tekort: slechte groei, blad bleekgroen</a:t>
            </a:r>
          </a:p>
          <a:p>
            <a:r>
              <a:rPr lang="nl-NL" dirty="0" smtClean="0"/>
              <a:t>Overmaat: plant slap, gevoelig voor ziekten, vorstgevoelig, minder vruchten, uitspoeling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324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Werking fosfaat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Groei wortels, rijping zaden en vruchten.</a:t>
            </a:r>
          </a:p>
          <a:p>
            <a:endParaRPr lang="nl-NL" dirty="0"/>
          </a:p>
          <a:p>
            <a:r>
              <a:rPr lang="nl-NL" dirty="0" smtClean="0"/>
              <a:t>Tekort: slecht wortelgestel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37522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Werking kalium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Stevige celwanden dus betere weerstand tegen ziekten en plagen + beter bestand tegen weersomstandigheden</a:t>
            </a:r>
          </a:p>
          <a:p>
            <a:r>
              <a:rPr lang="nl-NL" dirty="0" smtClean="0"/>
              <a:t>Betere wateropname</a:t>
            </a:r>
          </a:p>
          <a:p>
            <a:r>
              <a:rPr lang="nl-NL" dirty="0" smtClean="0"/>
              <a:t>Beter vochttransport</a:t>
            </a:r>
          </a:p>
          <a:p>
            <a:endParaRPr lang="nl-NL" dirty="0"/>
          </a:p>
          <a:p>
            <a:r>
              <a:rPr lang="nl-NL" dirty="0" smtClean="0"/>
              <a:t>Tekort: </a:t>
            </a:r>
            <a:r>
              <a:rPr lang="nl-NL" dirty="0" err="1" smtClean="0"/>
              <a:t>bladrand</a:t>
            </a:r>
            <a:r>
              <a:rPr lang="nl-NL" dirty="0" smtClean="0"/>
              <a:t> licht van kleur, rest is donkerder. Minder groei.</a:t>
            </a:r>
          </a:p>
        </p:txBody>
      </p:sp>
    </p:spTree>
    <p:extLst>
      <p:ext uri="{BB962C8B-B14F-4D97-AF65-F5344CB8AC3E}">
        <p14:creationId xmlns:p14="http://schemas.microsoft.com/office/powerpoint/2010/main" val="3420946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Werking Kalk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Zie kalium!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+ grond minder zuur</a:t>
            </a:r>
          </a:p>
          <a:p>
            <a:pPr marL="0" indent="0">
              <a:buNone/>
            </a:pPr>
            <a:r>
              <a:rPr lang="nl-NL" dirty="0" smtClean="0"/>
              <a:t>+ betere structuur van de grond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04619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Andere elementen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Magnesium: nodig voor bladgroen</a:t>
            </a:r>
          </a:p>
          <a:p>
            <a:r>
              <a:rPr lang="nl-NL" dirty="0" smtClean="0"/>
              <a:t>Zwavel: voor aanmaak eiwitten</a:t>
            </a:r>
          </a:p>
          <a:p>
            <a:r>
              <a:rPr lang="nl-NL" dirty="0" smtClean="0"/>
              <a:t>Sporenelementen (vitamines)</a:t>
            </a:r>
          </a:p>
          <a:p>
            <a:pPr marL="0" indent="0">
              <a:buNone/>
            </a:pP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3551281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186</Words>
  <Application>Microsoft Office PowerPoint</Application>
  <PresentationFormat>Diavoorstelling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Kantoorthema</vt:lpstr>
      <vt:lpstr>Elementen</vt:lpstr>
      <vt:lpstr>werking</vt:lpstr>
      <vt:lpstr>Symbolen</vt:lpstr>
      <vt:lpstr>Werking stikstof</vt:lpstr>
      <vt:lpstr>Werking fosfaat</vt:lpstr>
      <vt:lpstr>Werking kalium</vt:lpstr>
      <vt:lpstr>Werking Kalk</vt:lpstr>
      <vt:lpstr>Andere elementen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Elementen</dc:title>
  <dc:creator>johan</dc:creator>
  <cp:lastModifiedBy>johan</cp:lastModifiedBy>
  <cp:revision>3</cp:revision>
  <dcterms:created xsi:type="dcterms:W3CDTF">2013-02-20T08:46:51Z</dcterms:created>
  <dcterms:modified xsi:type="dcterms:W3CDTF">2013-02-20T11:30:40Z</dcterms:modified>
</cp:coreProperties>
</file>